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58" r:id="rId4"/>
    <p:sldId id="264" r:id="rId5"/>
    <p:sldId id="260" r:id="rId6"/>
    <p:sldId id="266" r:id="rId7"/>
    <p:sldId id="267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00F0"/>
    <a:srgbClr val="AC00AC"/>
    <a:srgbClr val="0F00FF"/>
    <a:srgbClr val="254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9562BD-4FF8-4B1A-930C-FAB9C1360811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65D09535-B281-4EC5-B9D3-908DDC776ACA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Traffic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Jams</a:t>
          </a:r>
          <a:endParaRPr lang="sk-SK" dirty="0">
            <a:latin typeface="Franklin Gothic Demi Cond" panose="020B0706030402020204" pitchFamily="34" charset="0"/>
          </a:endParaRPr>
        </a:p>
      </dgm:t>
    </dgm:pt>
    <dgm:pt modelId="{348FB36A-2AAB-408D-9E34-0644BA94AE15}" type="parTrans" cxnId="{5BC48125-3B64-4E1B-824D-377CF642F4C5}">
      <dgm:prSet/>
      <dgm:spPr/>
      <dgm:t>
        <a:bodyPr/>
        <a:lstStyle/>
        <a:p>
          <a:endParaRPr lang="sk-SK"/>
        </a:p>
      </dgm:t>
    </dgm:pt>
    <dgm:pt modelId="{30334C31-109F-4934-BA5D-6F912B084A54}" type="sibTrans" cxnId="{5BC48125-3B64-4E1B-824D-377CF642F4C5}">
      <dgm:prSet/>
      <dgm:spPr/>
      <dgm:t>
        <a:bodyPr/>
        <a:lstStyle/>
        <a:p>
          <a:endParaRPr lang="sk-SK"/>
        </a:p>
      </dgm:t>
    </dgm:pt>
    <dgm:pt modelId="{5B417EEE-DBD5-401C-8911-512E18A26F55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>
              <a:latin typeface="Franklin Gothic Demi Cond" panose="020B0706030402020204" pitchFamily="34" charset="0"/>
            </a:rPr>
            <a:t>More </a:t>
          </a:r>
          <a:r>
            <a:rPr lang="sk-SK" dirty="0" err="1">
              <a:latin typeface="Franklin Gothic Demi Cond" panose="020B0706030402020204" pitchFamily="34" charset="0"/>
            </a:rPr>
            <a:t>fuel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wasted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pointlessly</a:t>
          </a:r>
          <a:endParaRPr lang="sk-SK" dirty="0">
            <a:latin typeface="Franklin Gothic Demi Cond" panose="020B0706030402020204" pitchFamily="34" charset="0"/>
          </a:endParaRPr>
        </a:p>
      </dgm:t>
    </dgm:pt>
    <dgm:pt modelId="{9B0C6D78-946B-4529-B1FB-134D3C855307}" type="parTrans" cxnId="{F3C5B243-8848-40BC-BEDF-53F2B93A0F13}">
      <dgm:prSet/>
      <dgm:spPr/>
      <dgm:t>
        <a:bodyPr/>
        <a:lstStyle/>
        <a:p>
          <a:endParaRPr lang="sk-SK"/>
        </a:p>
      </dgm:t>
    </dgm:pt>
    <dgm:pt modelId="{C3D915E6-63C2-48D5-953E-09F5C928279D}" type="sibTrans" cxnId="{F3C5B243-8848-40BC-BEDF-53F2B93A0F13}">
      <dgm:prSet/>
      <dgm:spPr/>
      <dgm:t>
        <a:bodyPr/>
        <a:lstStyle/>
        <a:p>
          <a:endParaRPr lang="sk-SK"/>
        </a:p>
      </dgm:t>
    </dgm:pt>
    <dgm:pt modelId="{13A24D03-B94F-4BC7-B942-18CA3044E32A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Excess</a:t>
          </a:r>
          <a:r>
            <a:rPr lang="sk-SK" dirty="0">
              <a:latin typeface="Franklin Gothic Demi Cond" panose="020B0706030402020204" pitchFamily="34" charset="0"/>
            </a:rPr>
            <a:t> CO2</a:t>
          </a:r>
        </a:p>
      </dgm:t>
    </dgm:pt>
    <dgm:pt modelId="{A7A4E692-4DF8-49F0-92AE-6081F66D1F07}" type="parTrans" cxnId="{DD7FEE32-0514-42B8-A7F9-37E995D4E91A}">
      <dgm:prSet/>
      <dgm:spPr/>
      <dgm:t>
        <a:bodyPr/>
        <a:lstStyle/>
        <a:p>
          <a:endParaRPr lang="sk-SK"/>
        </a:p>
      </dgm:t>
    </dgm:pt>
    <dgm:pt modelId="{1AFC3070-3744-41FD-9CCB-343F80542CFF}" type="sibTrans" cxnId="{DD7FEE32-0514-42B8-A7F9-37E995D4E91A}">
      <dgm:prSet/>
      <dgm:spPr/>
      <dgm:t>
        <a:bodyPr/>
        <a:lstStyle/>
        <a:p>
          <a:endParaRPr lang="sk-SK"/>
        </a:p>
      </dgm:t>
    </dgm:pt>
    <dgm:pt modelId="{7B5DBF61-5F3F-40FA-BBC3-8FB3D97239C4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Environment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quality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i="0" dirty="0" err="1">
              <a:latin typeface="Franklin Gothic Demi Cond" panose="020B0706030402020204" pitchFamily="34" charset="0"/>
            </a:rPr>
            <a:t>decrease</a:t>
          </a:r>
          <a:endParaRPr lang="sk-SK" i="0" dirty="0">
            <a:latin typeface="Franklin Gothic Demi Cond" panose="020B0706030402020204" pitchFamily="34" charset="0"/>
          </a:endParaRPr>
        </a:p>
      </dgm:t>
    </dgm:pt>
    <dgm:pt modelId="{446845BD-FB60-4E8A-94AC-8542FA257CF2}" type="parTrans" cxnId="{D11E2CE2-279D-4CF9-8BE2-984D9A267C06}">
      <dgm:prSet/>
      <dgm:spPr/>
      <dgm:t>
        <a:bodyPr/>
        <a:lstStyle/>
        <a:p>
          <a:endParaRPr lang="sk-SK"/>
        </a:p>
      </dgm:t>
    </dgm:pt>
    <dgm:pt modelId="{1F57B55D-1519-4EC1-8944-02EA9AD3C4B2}" type="sibTrans" cxnId="{D11E2CE2-279D-4CF9-8BE2-984D9A267C06}">
      <dgm:prSet/>
      <dgm:spPr/>
      <dgm:t>
        <a:bodyPr/>
        <a:lstStyle/>
        <a:p>
          <a:endParaRPr lang="sk-SK"/>
        </a:p>
      </dgm:t>
    </dgm:pt>
    <dgm:pt modelId="{BA042FBA-A7E3-4EA3-B819-91976BE4C1F7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Lesser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public</a:t>
          </a:r>
          <a:r>
            <a:rPr lang="sk-SK" dirty="0">
              <a:latin typeface="Franklin Gothic Demi Cond" panose="020B0706030402020204" pitchFamily="34" charset="0"/>
            </a:rPr>
            <a:t> transport </a:t>
          </a:r>
          <a:r>
            <a:rPr lang="sk-SK" dirty="0" err="1">
              <a:latin typeface="Franklin Gothic Demi Cond" panose="020B0706030402020204" pitchFamily="34" charset="0"/>
            </a:rPr>
            <a:t>usage</a:t>
          </a:r>
          <a:endParaRPr lang="sk-SK" dirty="0">
            <a:latin typeface="Franklin Gothic Demi Cond" panose="020B0706030402020204" pitchFamily="34" charset="0"/>
          </a:endParaRPr>
        </a:p>
      </dgm:t>
    </dgm:pt>
    <dgm:pt modelId="{3FB2557C-809E-44E8-BEC7-D8B845384AD1}" type="parTrans" cxnId="{B56D4E5C-2DD7-454E-8143-07F0A64D86A4}">
      <dgm:prSet/>
      <dgm:spPr/>
      <dgm:t>
        <a:bodyPr/>
        <a:lstStyle/>
        <a:p>
          <a:endParaRPr lang="sk-SK"/>
        </a:p>
      </dgm:t>
    </dgm:pt>
    <dgm:pt modelId="{2802A49B-E833-40E1-A459-4AE6D0111BF8}" type="sibTrans" cxnId="{B56D4E5C-2DD7-454E-8143-07F0A64D86A4}">
      <dgm:prSet/>
      <dgm:spPr/>
      <dgm:t>
        <a:bodyPr/>
        <a:lstStyle/>
        <a:p>
          <a:endParaRPr lang="sk-SK"/>
        </a:p>
      </dgm:t>
    </dgm:pt>
    <dgm:pt modelId="{DD04F602-7ACC-496B-99E8-9E7AF4C2A748}" type="pres">
      <dgm:prSet presAssocID="{3B9562BD-4FF8-4B1A-930C-FAB9C1360811}" presName="Name0" presStyleCnt="0">
        <dgm:presLayoutVars>
          <dgm:dir/>
          <dgm:resizeHandles val="exact"/>
        </dgm:presLayoutVars>
      </dgm:prSet>
      <dgm:spPr/>
    </dgm:pt>
    <dgm:pt modelId="{F6C63792-47C2-4D9C-8C47-DCEFBC5D36F2}" type="pres">
      <dgm:prSet presAssocID="{3B9562BD-4FF8-4B1A-930C-FAB9C1360811}" presName="cycle" presStyleCnt="0"/>
      <dgm:spPr/>
    </dgm:pt>
    <dgm:pt modelId="{3ACA970F-7695-49A8-BCA0-F1CB31ED9B66}" type="pres">
      <dgm:prSet presAssocID="{65D09535-B281-4EC5-B9D3-908DDC776ACA}" presName="nodeFirstNode" presStyleLbl="node1" presStyleIdx="0" presStyleCnt="5">
        <dgm:presLayoutVars>
          <dgm:bulletEnabled val="1"/>
        </dgm:presLayoutVars>
      </dgm:prSet>
      <dgm:spPr/>
    </dgm:pt>
    <dgm:pt modelId="{5C4EC73C-028F-478C-9201-AD42CDC59A4A}" type="pres">
      <dgm:prSet presAssocID="{30334C31-109F-4934-BA5D-6F912B084A54}" presName="sibTransFirstNode" presStyleLbl="bgShp" presStyleIdx="0" presStyleCnt="1"/>
      <dgm:spPr/>
    </dgm:pt>
    <dgm:pt modelId="{628A7630-F90C-4968-AAA7-CA503C56C45C}" type="pres">
      <dgm:prSet presAssocID="{5B417EEE-DBD5-401C-8911-512E18A26F55}" presName="nodeFollowingNodes" presStyleLbl="node1" presStyleIdx="1" presStyleCnt="5" custRadScaleRad="148325" custRadScaleInc="-1624">
        <dgm:presLayoutVars>
          <dgm:bulletEnabled val="1"/>
        </dgm:presLayoutVars>
      </dgm:prSet>
      <dgm:spPr/>
    </dgm:pt>
    <dgm:pt modelId="{A92CD886-9757-425D-B7A1-9BDE8605125A}" type="pres">
      <dgm:prSet presAssocID="{13A24D03-B94F-4BC7-B942-18CA3044E32A}" presName="nodeFollowingNodes" presStyleLbl="node1" presStyleIdx="2" presStyleCnt="5" custRadScaleRad="123613" custRadScaleInc="-41865">
        <dgm:presLayoutVars>
          <dgm:bulletEnabled val="1"/>
        </dgm:presLayoutVars>
      </dgm:prSet>
      <dgm:spPr/>
    </dgm:pt>
    <dgm:pt modelId="{56E06C53-0B59-44BD-943D-46B120965BC6}" type="pres">
      <dgm:prSet presAssocID="{7B5DBF61-5F3F-40FA-BBC3-8FB3D97239C4}" presName="nodeFollowingNodes" presStyleLbl="node1" presStyleIdx="3" presStyleCnt="5" custRadScaleRad="129977" custRadScaleInc="44679">
        <dgm:presLayoutVars>
          <dgm:bulletEnabled val="1"/>
        </dgm:presLayoutVars>
      </dgm:prSet>
      <dgm:spPr/>
    </dgm:pt>
    <dgm:pt modelId="{BC9316E4-A8B3-4147-BD0B-1C7A8AD435B7}" type="pres">
      <dgm:prSet presAssocID="{BA042FBA-A7E3-4EA3-B819-91976BE4C1F7}" presName="nodeFollowingNodes" presStyleLbl="node1" presStyleIdx="4" presStyleCnt="5" custRadScaleRad="152685" custRadScaleInc="4687">
        <dgm:presLayoutVars>
          <dgm:bulletEnabled val="1"/>
        </dgm:presLayoutVars>
      </dgm:prSet>
      <dgm:spPr/>
    </dgm:pt>
  </dgm:ptLst>
  <dgm:cxnLst>
    <dgm:cxn modelId="{5BC48125-3B64-4E1B-824D-377CF642F4C5}" srcId="{3B9562BD-4FF8-4B1A-930C-FAB9C1360811}" destId="{65D09535-B281-4EC5-B9D3-908DDC776ACA}" srcOrd="0" destOrd="0" parTransId="{348FB36A-2AAB-408D-9E34-0644BA94AE15}" sibTransId="{30334C31-109F-4934-BA5D-6F912B084A54}"/>
    <dgm:cxn modelId="{EC892E2B-81B3-4314-868C-C58FBE3A89CC}" type="presOf" srcId="{65D09535-B281-4EC5-B9D3-908DDC776ACA}" destId="{3ACA970F-7695-49A8-BCA0-F1CB31ED9B66}" srcOrd="0" destOrd="0" presId="urn:microsoft.com/office/officeart/2005/8/layout/cycle3"/>
    <dgm:cxn modelId="{DD7FEE32-0514-42B8-A7F9-37E995D4E91A}" srcId="{3B9562BD-4FF8-4B1A-930C-FAB9C1360811}" destId="{13A24D03-B94F-4BC7-B942-18CA3044E32A}" srcOrd="2" destOrd="0" parTransId="{A7A4E692-4DF8-49F0-92AE-6081F66D1F07}" sibTransId="{1AFC3070-3744-41FD-9CCB-343F80542CFF}"/>
    <dgm:cxn modelId="{B56D4E5C-2DD7-454E-8143-07F0A64D86A4}" srcId="{3B9562BD-4FF8-4B1A-930C-FAB9C1360811}" destId="{BA042FBA-A7E3-4EA3-B819-91976BE4C1F7}" srcOrd="4" destOrd="0" parTransId="{3FB2557C-809E-44E8-BEC7-D8B845384AD1}" sibTransId="{2802A49B-E833-40E1-A459-4AE6D0111BF8}"/>
    <dgm:cxn modelId="{7F398043-75D0-4386-B8B3-04815C068F6D}" type="presOf" srcId="{13A24D03-B94F-4BC7-B942-18CA3044E32A}" destId="{A92CD886-9757-425D-B7A1-9BDE8605125A}" srcOrd="0" destOrd="0" presId="urn:microsoft.com/office/officeart/2005/8/layout/cycle3"/>
    <dgm:cxn modelId="{F3C5B243-8848-40BC-BEDF-53F2B93A0F13}" srcId="{3B9562BD-4FF8-4B1A-930C-FAB9C1360811}" destId="{5B417EEE-DBD5-401C-8911-512E18A26F55}" srcOrd="1" destOrd="0" parTransId="{9B0C6D78-946B-4529-B1FB-134D3C855307}" sibTransId="{C3D915E6-63C2-48D5-953E-09F5C928279D}"/>
    <dgm:cxn modelId="{2CA98183-EA49-4144-B659-8438D41A1A11}" type="presOf" srcId="{BA042FBA-A7E3-4EA3-B819-91976BE4C1F7}" destId="{BC9316E4-A8B3-4147-BD0B-1C7A8AD435B7}" srcOrd="0" destOrd="0" presId="urn:microsoft.com/office/officeart/2005/8/layout/cycle3"/>
    <dgm:cxn modelId="{134A96A2-8552-4A9E-9CCE-FF81A5D667F8}" type="presOf" srcId="{3B9562BD-4FF8-4B1A-930C-FAB9C1360811}" destId="{DD04F602-7ACC-496B-99E8-9E7AF4C2A748}" srcOrd="0" destOrd="0" presId="urn:microsoft.com/office/officeart/2005/8/layout/cycle3"/>
    <dgm:cxn modelId="{1EC000A8-D382-4EC0-BF57-FFC91EAACD9D}" type="presOf" srcId="{30334C31-109F-4934-BA5D-6F912B084A54}" destId="{5C4EC73C-028F-478C-9201-AD42CDC59A4A}" srcOrd="0" destOrd="0" presId="urn:microsoft.com/office/officeart/2005/8/layout/cycle3"/>
    <dgm:cxn modelId="{F93E59AE-A742-48FE-91A4-DCC39C018D62}" type="presOf" srcId="{5B417EEE-DBD5-401C-8911-512E18A26F55}" destId="{628A7630-F90C-4968-AAA7-CA503C56C45C}" srcOrd="0" destOrd="0" presId="urn:microsoft.com/office/officeart/2005/8/layout/cycle3"/>
    <dgm:cxn modelId="{4D5CD9CC-8773-4D98-99FC-670B2D7CFDFA}" type="presOf" srcId="{7B5DBF61-5F3F-40FA-BBC3-8FB3D97239C4}" destId="{56E06C53-0B59-44BD-943D-46B120965BC6}" srcOrd="0" destOrd="0" presId="urn:microsoft.com/office/officeart/2005/8/layout/cycle3"/>
    <dgm:cxn modelId="{D11E2CE2-279D-4CF9-8BE2-984D9A267C06}" srcId="{3B9562BD-4FF8-4B1A-930C-FAB9C1360811}" destId="{7B5DBF61-5F3F-40FA-BBC3-8FB3D97239C4}" srcOrd="3" destOrd="0" parTransId="{446845BD-FB60-4E8A-94AC-8542FA257CF2}" sibTransId="{1F57B55D-1519-4EC1-8944-02EA9AD3C4B2}"/>
    <dgm:cxn modelId="{73A8C41D-2872-4D26-A557-97AF08A591E6}" type="presParOf" srcId="{DD04F602-7ACC-496B-99E8-9E7AF4C2A748}" destId="{F6C63792-47C2-4D9C-8C47-DCEFBC5D36F2}" srcOrd="0" destOrd="0" presId="urn:microsoft.com/office/officeart/2005/8/layout/cycle3"/>
    <dgm:cxn modelId="{40A4CD0F-C5C2-43F8-9ECA-45D19DEE31F6}" type="presParOf" srcId="{F6C63792-47C2-4D9C-8C47-DCEFBC5D36F2}" destId="{3ACA970F-7695-49A8-BCA0-F1CB31ED9B66}" srcOrd="0" destOrd="0" presId="urn:microsoft.com/office/officeart/2005/8/layout/cycle3"/>
    <dgm:cxn modelId="{CA44C4EE-6544-4F69-A1F4-8D447B521E35}" type="presParOf" srcId="{F6C63792-47C2-4D9C-8C47-DCEFBC5D36F2}" destId="{5C4EC73C-028F-478C-9201-AD42CDC59A4A}" srcOrd="1" destOrd="0" presId="urn:microsoft.com/office/officeart/2005/8/layout/cycle3"/>
    <dgm:cxn modelId="{60ED3293-1887-42FA-B260-96E0204AA713}" type="presParOf" srcId="{F6C63792-47C2-4D9C-8C47-DCEFBC5D36F2}" destId="{628A7630-F90C-4968-AAA7-CA503C56C45C}" srcOrd="2" destOrd="0" presId="urn:microsoft.com/office/officeart/2005/8/layout/cycle3"/>
    <dgm:cxn modelId="{0B014361-B8DB-4571-A8D2-B4426130A520}" type="presParOf" srcId="{F6C63792-47C2-4D9C-8C47-DCEFBC5D36F2}" destId="{A92CD886-9757-425D-B7A1-9BDE8605125A}" srcOrd="3" destOrd="0" presId="urn:microsoft.com/office/officeart/2005/8/layout/cycle3"/>
    <dgm:cxn modelId="{91912E2F-AD92-4DEB-B13C-F190A9A7B360}" type="presParOf" srcId="{F6C63792-47C2-4D9C-8C47-DCEFBC5D36F2}" destId="{56E06C53-0B59-44BD-943D-46B120965BC6}" srcOrd="4" destOrd="0" presId="urn:microsoft.com/office/officeart/2005/8/layout/cycle3"/>
    <dgm:cxn modelId="{3AC79ADF-2A95-4E05-A229-29E980DAF8E8}" type="presParOf" srcId="{F6C63792-47C2-4D9C-8C47-DCEFBC5D36F2}" destId="{BC9316E4-A8B3-4147-BD0B-1C7A8AD435B7}" srcOrd="5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EC73C-028F-478C-9201-AD42CDC59A4A}">
      <dsp:nvSpPr>
        <dsp:cNvPr id="0" name=""/>
        <dsp:cNvSpPr/>
      </dsp:nvSpPr>
      <dsp:spPr>
        <a:xfrm>
          <a:off x="2688663" y="-45624"/>
          <a:ext cx="6776572" cy="6776572"/>
        </a:xfrm>
        <a:prstGeom prst="circularArrow">
          <a:avLst>
            <a:gd name="adj1" fmla="val 5544"/>
            <a:gd name="adj2" fmla="val 330680"/>
            <a:gd name="adj3" fmla="val 13718021"/>
            <a:gd name="adj4" fmla="val 17421306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A970F-7695-49A8-BCA0-F1CB31ED9B66}">
      <dsp:nvSpPr>
        <dsp:cNvPr id="0" name=""/>
        <dsp:cNvSpPr/>
      </dsp:nvSpPr>
      <dsp:spPr>
        <a:xfrm>
          <a:off x="4450891" y="2125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Traffic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Jams</a:t>
          </a:r>
          <a:endParaRPr lang="sk-SK" sz="3400" kern="1200" dirty="0">
            <a:latin typeface="Franklin Gothic Demi Cond" panose="020B0706030402020204" pitchFamily="34" charset="0"/>
          </a:endParaRPr>
        </a:p>
      </dsp:txBody>
      <dsp:txXfrm>
        <a:off x="4530269" y="81503"/>
        <a:ext cx="3093361" cy="1467302"/>
      </dsp:txXfrm>
    </dsp:sp>
    <dsp:sp modelId="{628A7630-F90C-4968-AAA7-CA503C56C45C}">
      <dsp:nvSpPr>
        <dsp:cNvPr id="0" name=""/>
        <dsp:cNvSpPr/>
      </dsp:nvSpPr>
      <dsp:spPr>
        <a:xfrm>
          <a:off x="8504281" y="1498252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>
              <a:latin typeface="Franklin Gothic Demi Cond" panose="020B0706030402020204" pitchFamily="34" charset="0"/>
            </a:rPr>
            <a:t>More </a:t>
          </a:r>
          <a:r>
            <a:rPr lang="sk-SK" sz="3400" kern="1200" dirty="0" err="1">
              <a:latin typeface="Franklin Gothic Demi Cond" panose="020B0706030402020204" pitchFamily="34" charset="0"/>
            </a:rPr>
            <a:t>fuel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wasted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pointlessly</a:t>
          </a:r>
          <a:endParaRPr lang="sk-SK" sz="3400" kern="1200" dirty="0">
            <a:latin typeface="Franklin Gothic Demi Cond" panose="020B0706030402020204" pitchFamily="34" charset="0"/>
          </a:endParaRPr>
        </a:p>
      </dsp:txBody>
      <dsp:txXfrm>
        <a:off x="8583659" y="1577630"/>
        <a:ext cx="3093361" cy="1467302"/>
      </dsp:txXfrm>
    </dsp:sp>
    <dsp:sp modelId="{A92CD886-9757-425D-B7A1-9BDE8605125A}">
      <dsp:nvSpPr>
        <dsp:cNvPr id="0" name=""/>
        <dsp:cNvSpPr/>
      </dsp:nvSpPr>
      <dsp:spPr>
        <a:xfrm>
          <a:off x="7578766" y="4617248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Excess</a:t>
          </a:r>
          <a:r>
            <a:rPr lang="sk-SK" sz="3400" kern="1200" dirty="0">
              <a:latin typeface="Franklin Gothic Demi Cond" panose="020B0706030402020204" pitchFamily="34" charset="0"/>
            </a:rPr>
            <a:t> CO2</a:t>
          </a:r>
        </a:p>
      </dsp:txBody>
      <dsp:txXfrm>
        <a:off x="7658144" y="4696626"/>
        <a:ext cx="3093361" cy="1467302"/>
      </dsp:txXfrm>
    </dsp:sp>
    <dsp:sp modelId="{56E06C53-0B59-44BD-943D-46B120965BC6}">
      <dsp:nvSpPr>
        <dsp:cNvPr id="0" name=""/>
        <dsp:cNvSpPr/>
      </dsp:nvSpPr>
      <dsp:spPr>
        <a:xfrm>
          <a:off x="1109958" y="4608382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Environment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quality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i="0" kern="1200" dirty="0" err="1">
              <a:latin typeface="Franklin Gothic Demi Cond" panose="020B0706030402020204" pitchFamily="34" charset="0"/>
            </a:rPr>
            <a:t>decrease</a:t>
          </a:r>
          <a:endParaRPr lang="sk-SK" sz="3400" i="0" kern="1200" dirty="0">
            <a:latin typeface="Franklin Gothic Demi Cond" panose="020B0706030402020204" pitchFamily="34" charset="0"/>
          </a:endParaRPr>
        </a:p>
      </dsp:txBody>
      <dsp:txXfrm>
        <a:off x="1189336" y="4687760"/>
        <a:ext cx="3093361" cy="1467302"/>
      </dsp:txXfrm>
    </dsp:sp>
    <dsp:sp modelId="{BC9316E4-A8B3-4147-BD0B-1C7A8AD435B7}">
      <dsp:nvSpPr>
        <dsp:cNvPr id="0" name=""/>
        <dsp:cNvSpPr/>
      </dsp:nvSpPr>
      <dsp:spPr>
        <a:xfrm>
          <a:off x="326506" y="1324209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Lesser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public</a:t>
          </a:r>
          <a:r>
            <a:rPr lang="sk-SK" sz="3400" kern="1200" dirty="0">
              <a:latin typeface="Franklin Gothic Demi Cond" panose="020B0706030402020204" pitchFamily="34" charset="0"/>
            </a:rPr>
            <a:t> transport </a:t>
          </a:r>
          <a:r>
            <a:rPr lang="sk-SK" sz="3400" kern="1200" dirty="0" err="1">
              <a:latin typeface="Franklin Gothic Demi Cond" panose="020B0706030402020204" pitchFamily="34" charset="0"/>
            </a:rPr>
            <a:t>usage</a:t>
          </a:r>
          <a:endParaRPr lang="sk-SK" sz="3400" kern="1200" dirty="0">
            <a:latin typeface="Franklin Gothic Demi Cond" panose="020B0706030402020204" pitchFamily="34" charset="0"/>
          </a:endParaRPr>
        </a:p>
      </dsp:txBody>
      <dsp:txXfrm>
        <a:off x="405884" y="1403587"/>
        <a:ext cx="3093361" cy="1467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8E85B-4BCF-41A2-B7D0-6E0A3B3B1F8F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7C8A-96B9-4CB7-98C3-9E436288373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39190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8AC795-3335-EB4A-179F-328C6FA3E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62F85A2-2FAE-B2F8-7556-AC87735B7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FA6F541-2ACB-67DD-0762-6C4B025FD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205D124-467C-E923-F372-2F1D3E5D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82E2BE5-8184-793A-ED2D-FB8514F7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8047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44AD65-AC99-C5EF-95E5-9ACBFC66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E87BA841-2018-F670-87EB-E1DC4AF82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1C0A77B3-7DEC-762B-77BC-A6A8F11F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0A8E1F4-52B9-B659-CB4A-32515FC8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49CC097-698C-FE05-A547-200C66CB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892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82A58DDC-5D7A-8696-C419-8D3CF10BF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8115B891-B1BA-4E5B-5CB7-F8DCE5E55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D6CF984-82C4-ECDB-66AC-BE377B47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B275EA0-3083-C201-B113-5E69FEC7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CA81CD9-3D71-326C-1AF0-2A4D418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8390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5D88F8-2E51-6341-0316-4A9191F6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A9A7BEE-4D17-8E5A-8894-35C7A41A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D24A1863-AF9B-F0F5-B5CB-A922F0F8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71B3E0AA-966F-F8F8-95C5-1E4CB72F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1C104D6B-7409-0527-71E6-12DC04CF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4531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62310E-35F6-DF80-90CB-B53C4958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C946982-C029-11F0-F6B7-42B0BC4A3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3D552A4-BC08-EAA8-924A-7B315A95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79A607D-3E4A-EEA0-14F8-DF69AE8C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66A6894-3420-2017-9D7F-300E3A72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397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D0D4C3-69D9-6DB5-F035-19A59776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5C7C9C8-7DF3-6394-3BAF-9027B88BD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20D659EA-87A5-BD37-6D6D-BC0C79DC5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2E393ED8-ADB3-1F87-1F41-0AE07B24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0062B6D1-10FE-126F-DB6B-C97254D3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7BE053DB-2E2D-96DC-8421-ABEC9B3E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8130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6A0C60-F64D-01E4-AEF9-F5432D89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3AFBE3F-6B8B-DE55-7B37-0F250EB2A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C5D61DAF-97EA-2AFB-1363-55FA3219B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C102D99-2B0E-A160-49EF-104079996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65E439CB-20A5-32CE-8C40-D06C25A52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DEB52A5-0AF4-4448-EF1A-2F03F929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46F998CE-3B12-CCFD-963D-393FCF7F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8E24CE30-A26F-56A0-83D4-E7CDF166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7562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A1B61F-5BF9-4DBA-39A2-1B79939F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0C9AF95F-EB1D-4411-4E2C-D8724E10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8373722F-8E98-2E65-10B5-6144165A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9C747C51-3E25-6E46-E4C6-7C58EA6D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3075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88D9A12D-16FF-25F0-5C7E-5CB9C127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8531F5DC-6C52-5517-02A6-809D4A70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0FF20BB8-4022-D492-5000-739DB89B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380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48BAB2-774E-06EA-D9EB-C1AE0B8E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B434F8D-A11A-006D-A065-53ABB46EA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A82621F-8CF9-1E65-0573-D664D11FA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18902A3-2D7A-F425-8417-08BB06F8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BCEDAF2C-82E2-DEB8-568F-5BEE0170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C5A37699-82A8-DA25-D3E2-1DD8BE6B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97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229313-CFE5-DC0E-8CA3-B3693141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71BEC331-38B2-D8B2-649D-7F4C7207C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3B9EBFF-F0D2-9C32-1841-A023453FA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B013D8A-3430-6E7C-A049-1F3F88C2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4F4EDB34-FF5D-D381-D6BE-01E5A2F9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EC89402-0A7A-82C5-6553-99C45342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8377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C2985E40-D878-17E4-64A2-71109759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92CFEC4-C5D8-1AD0-3F02-829699C93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00D0298-F639-462F-3C1B-798A46719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77CE9A5-66EC-A3C3-E78E-C264C7632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DC625C96-2274-289D-9567-6A0C2EC1C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7400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rázok 23">
            <a:extLst>
              <a:ext uri="{FF2B5EF4-FFF2-40B4-BE49-F238E27FC236}">
                <a16:creationId xmlns:a16="http://schemas.microsoft.com/office/drawing/2014/main" id="{4E60A097-B155-1FB6-4E9A-8BA453CCD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0742"/>
            <a:ext cx="12192000" cy="5925312"/>
          </a:xfrm>
          <a:prstGeom prst="rect">
            <a:avLst/>
          </a:prstGeom>
        </p:spPr>
      </p:pic>
      <p:sp>
        <p:nvSpPr>
          <p:cNvPr id="16" name="BlokTextu 15">
            <a:extLst>
              <a:ext uri="{FF2B5EF4-FFF2-40B4-BE49-F238E27FC236}">
                <a16:creationId xmlns:a16="http://schemas.microsoft.com/office/drawing/2014/main" id="{0591D779-DC25-571B-1451-B1C24C567C86}"/>
              </a:ext>
            </a:extLst>
          </p:cNvPr>
          <p:cNvSpPr txBox="1"/>
          <p:nvPr/>
        </p:nvSpPr>
        <p:spPr>
          <a:xfrm>
            <a:off x="397878" y="382720"/>
            <a:ext cx="5303126" cy="446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MOBILITY</a:t>
            </a:r>
          </a:p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SMARTER</a:t>
            </a:r>
          </a:p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EVERY</a:t>
            </a:r>
          </a:p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DAY</a:t>
            </a:r>
          </a:p>
        </p:txBody>
      </p:sp>
      <p:sp>
        <p:nvSpPr>
          <p:cNvPr id="25" name="BlokTextu 24">
            <a:extLst>
              <a:ext uri="{FF2B5EF4-FFF2-40B4-BE49-F238E27FC236}">
                <a16:creationId xmlns:a16="http://schemas.microsoft.com/office/drawing/2014/main" id="{1BD515DF-D99A-5F83-CA5A-1E2CE3513055}"/>
              </a:ext>
            </a:extLst>
          </p:cNvPr>
          <p:cNvSpPr txBox="1"/>
          <p:nvPr/>
        </p:nvSpPr>
        <p:spPr>
          <a:xfrm rot="5400000">
            <a:off x="9247100" y="2084300"/>
            <a:ext cx="4935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spc="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HACKATHON</a:t>
            </a:r>
          </a:p>
          <a:p>
            <a:r>
              <a:rPr lang="sk-SK" sz="2800" spc="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2022</a:t>
            </a:r>
          </a:p>
        </p:txBody>
      </p:sp>
      <p:sp>
        <p:nvSpPr>
          <p:cNvPr id="26" name="BlokTextu 25">
            <a:extLst>
              <a:ext uri="{FF2B5EF4-FFF2-40B4-BE49-F238E27FC236}">
                <a16:creationId xmlns:a16="http://schemas.microsoft.com/office/drawing/2014/main" id="{402918EE-BEEB-0E6D-7CEC-D025E8CA34CF}"/>
              </a:ext>
            </a:extLst>
          </p:cNvPr>
          <p:cNvSpPr txBox="1"/>
          <p:nvPr/>
        </p:nvSpPr>
        <p:spPr>
          <a:xfrm>
            <a:off x="397878" y="5228585"/>
            <a:ext cx="763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MAREK HORVÁTH, TOMÁŠ KORMANÍK, TOMÁŠ GORDOŇ, MATÚŠ TÓTH, DANIEL CHOVANEC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BB314B-09B8-4653-BE16-9B79E020D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78" y="5950470"/>
            <a:ext cx="823034" cy="82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EE1F06-F486-5F19-A40C-CEC81B7B3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21" y="6020289"/>
            <a:ext cx="867913" cy="75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937EB22-AAC3-E004-56FB-3523B299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43" y="6057984"/>
            <a:ext cx="867913" cy="6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3FFE180-7BC2-28A7-9802-2E07FC3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684" y="6020289"/>
            <a:ext cx="611273" cy="75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38EF035-582D-B2B3-6D22-CCFE0645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800" y="5980637"/>
            <a:ext cx="1328322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9729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EC80CEDD-A831-7DF5-DE3E-89A44F3F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40EB70C9-9969-019B-1D0D-37089017678B}"/>
              </a:ext>
            </a:extLst>
          </p:cNvPr>
          <p:cNvSpPr txBox="1"/>
          <p:nvPr/>
        </p:nvSpPr>
        <p:spPr>
          <a:xfrm>
            <a:off x="695325" y="3095624"/>
            <a:ext cx="12816973" cy="139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sk-SK" sz="16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63555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054A883-F9CD-9B76-606C-105B46F37E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7820935"/>
              </p:ext>
            </p:extLst>
          </p:nvPr>
        </p:nvGraphicFramePr>
        <p:xfrm>
          <a:off x="0" y="0"/>
          <a:ext cx="121539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BC0A0909-69BB-9261-8F74-3A6E0F62EF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1198" y="1676027"/>
            <a:ext cx="563637" cy="767505"/>
          </a:xfrm>
          <a:prstGeom prst="rect">
            <a:avLst/>
          </a:prstGeom>
        </p:spPr>
      </p:pic>
      <p:sp>
        <p:nvSpPr>
          <p:cNvPr id="7" name="BlokTextu 6">
            <a:extLst>
              <a:ext uri="{FF2B5EF4-FFF2-40B4-BE49-F238E27FC236}">
                <a16:creationId xmlns:a16="http://schemas.microsoft.com/office/drawing/2014/main" id="{257B811D-2E49-E416-2909-AFE02D5B1209}"/>
              </a:ext>
            </a:extLst>
          </p:cNvPr>
          <p:cNvSpPr txBox="1"/>
          <p:nvPr/>
        </p:nvSpPr>
        <p:spPr>
          <a:xfrm>
            <a:off x="2914647" y="2443532"/>
            <a:ext cx="6316737" cy="232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sk-SK" sz="40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KOŠICE</a:t>
            </a:r>
          </a:p>
          <a:p>
            <a:pPr algn="ctr">
              <a:lnSpc>
                <a:spcPts val="6000"/>
              </a:lnSpc>
            </a:pPr>
            <a:r>
              <a:rPr lang="sk-SK" sz="40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HAS DAILY ISSUES WITH TRAFFIC</a:t>
            </a:r>
          </a:p>
        </p:txBody>
      </p:sp>
    </p:spTree>
    <p:extLst>
      <p:ext uri="{BB962C8B-B14F-4D97-AF65-F5344CB8AC3E}">
        <p14:creationId xmlns:p14="http://schemas.microsoft.com/office/powerpoint/2010/main" val="421357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mapa&#10;&#10;Automaticky generovaný popis">
            <a:extLst>
              <a:ext uri="{FF2B5EF4-FFF2-40B4-BE49-F238E27FC236}">
                <a16:creationId xmlns:a16="http://schemas.microsoft.com/office/drawing/2014/main" id="{06E81F32-4908-A03A-DB09-D706A59A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54" y="0"/>
            <a:ext cx="7550092" cy="6858000"/>
          </a:xfrm>
          <a:prstGeom prst="rect">
            <a:avLst/>
          </a:prstGeom>
        </p:spPr>
      </p:pic>
      <p:sp>
        <p:nvSpPr>
          <p:cNvPr id="8" name="Obdĺžnik 7">
            <a:extLst>
              <a:ext uri="{FF2B5EF4-FFF2-40B4-BE49-F238E27FC236}">
                <a16:creationId xmlns:a16="http://schemas.microsoft.com/office/drawing/2014/main" id="{FEAFCBC5-8914-CAA8-26DC-76F3E601AC25}"/>
              </a:ext>
            </a:extLst>
          </p:cNvPr>
          <p:cNvSpPr/>
          <p:nvPr/>
        </p:nvSpPr>
        <p:spPr>
          <a:xfrm>
            <a:off x="9880377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9" name="Obdĺžnik 8">
            <a:extLst>
              <a:ext uri="{FF2B5EF4-FFF2-40B4-BE49-F238E27FC236}">
                <a16:creationId xmlns:a16="http://schemas.microsoft.com/office/drawing/2014/main" id="{A321D4C9-920F-C749-4D03-4D88054FC301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0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3" name="BlokTextu 22">
            <a:extLst>
              <a:ext uri="{FF2B5EF4-FFF2-40B4-BE49-F238E27FC236}">
                <a16:creationId xmlns:a16="http://schemas.microsoft.com/office/drawing/2014/main" id="{424F244E-7363-6F59-B750-DC55D93079EE}"/>
              </a:ext>
            </a:extLst>
          </p:cNvPr>
          <p:cNvSpPr txBox="1"/>
          <p:nvPr/>
        </p:nvSpPr>
        <p:spPr>
          <a:xfrm rot="5400000">
            <a:off x="8355640" y="3320441"/>
            <a:ext cx="669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THE MOST TRAFFIC HEATMAP IN THE CITY OF KOŠOCE (4.12.2022)		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6DEB7410-C158-C068-C47A-0AD9BAB5FE73}"/>
              </a:ext>
            </a:extLst>
          </p:cNvPr>
          <p:cNvSpPr txBox="1"/>
          <p:nvPr/>
        </p:nvSpPr>
        <p:spPr>
          <a:xfrm rot="16200000">
            <a:off x="-1359332" y="3458940"/>
            <a:ext cx="342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SOURCE: GOOGLE TRAFFIC API</a:t>
            </a:r>
            <a:endParaRPr lang="sk-SK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2F3FAE0-8720-139E-7BB4-44B1BA37735A}"/>
              </a:ext>
            </a:extLst>
          </p:cNvPr>
          <p:cNvSpPr txBox="1"/>
          <p:nvPr/>
        </p:nvSpPr>
        <p:spPr>
          <a:xfrm>
            <a:off x="313169" y="298582"/>
            <a:ext cx="1675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TRAFFIC LOAD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VISUALIZATION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DURING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COMMON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WORKDAY </a:t>
            </a:r>
          </a:p>
        </p:txBody>
      </p:sp>
    </p:spTree>
    <p:extLst>
      <p:ext uri="{BB962C8B-B14F-4D97-AF65-F5344CB8AC3E}">
        <p14:creationId xmlns:p14="http://schemas.microsoft.com/office/powerpoint/2010/main" val="297491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0FA24695-FE26-38DE-92E0-47737D1B0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D0FB457F-D324-E79C-4495-48997DFFD023}"/>
              </a:ext>
            </a:extLst>
          </p:cNvPr>
          <p:cNvSpPr txBox="1"/>
          <p:nvPr/>
        </p:nvSpPr>
        <p:spPr>
          <a:xfrm>
            <a:off x="1884784" y="2304661"/>
            <a:ext cx="7697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6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SMART SOLUTION FOR BALACING TRAFFIC IN EASTERN SLOVAKIA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FECF6332-16B7-A82E-3797-2203A6FDC624}"/>
              </a:ext>
            </a:extLst>
          </p:cNvPr>
          <p:cNvSpPr txBox="1"/>
          <p:nvPr/>
        </p:nvSpPr>
        <p:spPr>
          <a:xfrm>
            <a:off x="5486398" y="1196665"/>
            <a:ext cx="4789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6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1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F5EB88BC-5384-64C6-C2EA-7CC88D4ABBD5}"/>
              </a:ext>
            </a:extLst>
          </p:cNvPr>
          <p:cNvSpPr txBox="1"/>
          <p:nvPr/>
        </p:nvSpPr>
        <p:spPr>
          <a:xfrm>
            <a:off x="5778759" y="1075367"/>
            <a:ext cx="780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3422320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ĺžnik 11">
            <a:extLst>
              <a:ext uri="{FF2B5EF4-FFF2-40B4-BE49-F238E27FC236}">
                <a16:creationId xmlns:a16="http://schemas.microsoft.com/office/drawing/2014/main" id="{9EA5A017-A9A6-2909-22D7-F6D58105243A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13" name="Obdĺžnik 12">
            <a:extLst>
              <a:ext uri="{FF2B5EF4-FFF2-40B4-BE49-F238E27FC236}">
                <a16:creationId xmlns:a16="http://schemas.microsoft.com/office/drawing/2014/main" id="{6B91F0A0-42E3-2449-3E7C-D5B4F12DF9F0}"/>
              </a:ext>
            </a:extLst>
          </p:cNvPr>
          <p:cNvSpPr/>
          <p:nvPr/>
        </p:nvSpPr>
        <p:spPr>
          <a:xfrm>
            <a:off x="9871046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15" name="Obrázok 14" descr="Obrázok, na ktorom je mapa&#10;&#10;Automaticky generovaný popis">
            <a:extLst>
              <a:ext uri="{FF2B5EF4-FFF2-40B4-BE49-F238E27FC236}">
                <a16:creationId xmlns:a16="http://schemas.microsoft.com/office/drawing/2014/main" id="{3A040251-3EAD-A279-7BE0-4CD1C4D37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06" y="0"/>
            <a:ext cx="7633640" cy="6858000"/>
          </a:xfrm>
          <a:prstGeom prst="rect">
            <a:avLst/>
          </a:prstGeom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051F5A71-E6A5-8043-5A11-3DAE54EDEA92}"/>
              </a:ext>
            </a:extLst>
          </p:cNvPr>
          <p:cNvSpPr txBox="1"/>
          <p:nvPr/>
        </p:nvSpPr>
        <p:spPr>
          <a:xfrm>
            <a:off x="313169" y="298582"/>
            <a:ext cx="1675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STRATEGIC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DISTRIBUTION OF </a:t>
            </a:r>
            <a:r>
              <a:rPr lang="sk-SK" dirty="0" err="1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IoT</a:t>
            </a:r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 ELEMENTS OF OUR SOLUTION</a:t>
            </a:r>
          </a:p>
        </p:txBody>
      </p:sp>
    </p:spTree>
    <p:extLst>
      <p:ext uri="{BB962C8B-B14F-4D97-AF65-F5344CB8AC3E}">
        <p14:creationId xmlns:p14="http://schemas.microsoft.com/office/powerpoint/2010/main" val="207280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ĺžnik 1">
            <a:extLst>
              <a:ext uri="{FF2B5EF4-FFF2-40B4-BE49-F238E27FC236}">
                <a16:creationId xmlns:a16="http://schemas.microsoft.com/office/drawing/2014/main" id="{B99B3537-9CDF-35DA-1BC6-19823DEBBCC7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3" name="Obdĺžnik 2">
            <a:extLst>
              <a:ext uri="{FF2B5EF4-FFF2-40B4-BE49-F238E27FC236}">
                <a16:creationId xmlns:a16="http://schemas.microsoft.com/office/drawing/2014/main" id="{3DC84C55-1D19-0A0A-AC73-1A91A1E1E73D}"/>
              </a:ext>
            </a:extLst>
          </p:cNvPr>
          <p:cNvSpPr/>
          <p:nvPr/>
        </p:nvSpPr>
        <p:spPr>
          <a:xfrm>
            <a:off x="9871046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8" name="Obrázok 7" descr="Obrázok, na ktorom je mapa&#10;&#10;Automaticky generovaný popis">
            <a:extLst>
              <a:ext uri="{FF2B5EF4-FFF2-40B4-BE49-F238E27FC236}">
                <a16:creationId xmlns:a16="http://schemas.microsoft.com/office/drawing/2014/main" id="{402FFF98-9B3A-4D13-88A0-227B2BE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t="1161" r="1096" b="1307"/>
          <a:stretch/>
        </p:blipFill>
        <p:spPr>
          <a:xfrm>
            <a:off x="2264968" y="0"/>
            <a:ext cx="7654018" cy="6858000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3C0E3C62-896D-C4B4-4E8F-28598B2BE948}"/>
              </a:ext>
            </a:extLst>
          </p:cNvPr>
          <p:cNvSpPr txBox="1"/>
          <p:nvPr/>
        </p:nvSpPr>
        <p:spPr>
          <a:xfrm>
            <a:off x="236838" y="289704"/>
            <a:ext cx="17819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KEY INFRASTRUCTURE</a:t>
            </a:r>
            <a:b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</a:br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NET CONTAINTING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ALL MAJOR 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CHOKE POINTS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GENERATED THANKS TO DATA</a:t>
            </a:r>
          </a:p>
        </p:txBody>
      </p:sp>
    </p:spTree>
    <p:extLst>
      <p:ext uri="{BB962C8B-B14F-4D97-AF65-F5344CB8AC3E}">
        <p14:creationId xmlns:p14="http://schemas.microsoft.com/office/powerpoint/2010/main" val="239633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ĺžnik 1">
            <a:extLst>
              <a:ext uri="{FF2B5EF4-FFF2-40B4-BE49-F238E27FC236}">
                <a16:creationId xmlns:a16="http://schemas.microsoft.com/office/drawing/2014/main" id="{FD6A525F-C6A4-E86A-27D2-93E1D4842F5D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3" name="Obdĺžnik 2">
            <a:extLst>
              <a:ext uri="{FF2B5EF4-FFF2-40B4-BE49-F238E27FC236}">
                <a16:creationId xmlns:a16="http://schemas.microsoft.com/office/drawing/2014/main" id="{C0652704-B83F-5879-6E2A-30CEF9FBE73D}"/>
              </a:ext>
            </a:extLst>
          </p:cNvPr>
          <p:cNvSpPr/>
          <p:nvPr/>
        </p:nvSpPr>
        <p:spPr>
          <a:xfrm>
            <a:off x="9871046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B7DD6B1F-3B2B-31A1-F2C4-DE44EB9CF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" t="681" r="1566" b="1224"/>
          <a:stretch/>
        </p:blipFill>
        <p:spPr>
          <a:xfrm>
            <a:off x="2311623" y="0"/>
            <a:ext cx="7561874" cy="6858000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E3693439-58D3-C0C5-6841-D3646F68A4BF}"/>
              </a:ext>
            </a:extLst>
          </p:cNvPr>
          <p:cNvSpPr txBox="1"/>
          <p:nvPr/>
        </p:nvSpPr>
        <p:spPr>
          <a:xfrm>
            <a:off x="313169" y="236040"/>
            <a:ext cx="1675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CITYWIDE DATA 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COLLECTING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AND </a:t>
            </a:r>
            <a:r>
              <a:rPr lang="sk-SK" dirty="0" err="1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IoT</a:t>
            </a:r>
            <a:endParaRPr lang="sk-SK" dirty="0">
              <a:solidFill>
                <a:schemeClr val="bg1"/>
              </a:solidFill>
              <a:latin typeface="Franklin Gothic Demi Cond" panose="020B0706030402020204" pitchFamily="34" charset="0"/>
              <a:ea typeface="MS Gothic" panose="020B0609070205080204" pitchFamily="49" charset="-128"/>
            </a:endParaRP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54222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>
            <a:extLst>
              <a:ext uri="{FF2B5EF4-FFF2-40B4-BE49-F238E27FC236}">
                <a16:creationId xmlns:a16="http://schemas.microsoft.com/office/drawing/2014/main" id="{139581C0-BE9E-C0EA-B521-279E9069FE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3"/>
          <a:stretch/>
        </p:blipFill>
        <p:spPr>
          <a:xfrm>
            <a:off x="0" y="-1"/>
            <a:ext cx="122063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09104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Obrázok 15">
            <a:extLst>
              <a:ext uri="{FF2B5EF4-FFF2-40B4-BE49-F238E27FC236}">
                <a16:creationId xmlns:a16="http://schemas.microsoft.com/office/drawing/2014/main" id="{5FF093EB-552D-A9C3-9C54-A3448D02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BlokTextu 27">
            <a:extLst>
              <a:ext uri="{FF2B5EF4-FFF2-40B4-BE49-F238E27FC236}">
                <a16:creationId xmlns:a16="http://schemas.microsoft.com/office/drawing/2014/main" id="{3839195B-6AF0-E282-5E25-66666F4B8B41}"/>
              </a:ext>
            </a:extLst>
          </p:cNvPr>
          <p:cNvSpPr txBox="1"/>
          <p:nvPr/>
        </p:nvSpPr>
        <p:spPr>
          <a:xfrm>
            <a:off x="2247122" y="378601"/>
            <a:ext cx="76977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8800" spc="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BENEFITS</a:t>
            </a:r>
          </a:p>
        </p:txBody>
      </p:sp>
      <p:cxnSp>
        <p:nvCxnSpPr>
          <p:cNvPr id="20" name="Rovná spojnica 19">
            <a:extLst>
              <a:ext uri="{FF2B5EF4-FFF2-40B4-BE49-F238E27FC236}">
                <a16:creationId xmlns:a16="http://schemas.microsoft.com/office/drawing/2014/main" id="{B6FACE57-0CE4-3383-7022-A4685FF6B22F}"/>
              </a:ext>
            </a:extLst>
          </p:cNvPr>
          <p:cNvCxnSpPr/>
          <p:nvPr/>
        </p:nvCxnSpPr>
        <p:spPr>
          <a:xfrm>
            <a:off x="0" y="306044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Ovál 25">
            <a:extLst>
              <a:ext uri="{FF2B5EF4-FFF2-40B4-BE49-F238E27FC236}">
                <a16:creationId xmlns:a16="http://schemas.microsoft.com/office/drawing/2014/main" id="{6442AD0E-5773-1287-38DE-64F253B6D8D7}"/>
              </a:ext>
            </a:extLst>
          </p:cNvPr>
          <p:cNvSpPr/>
          <p:nvPr/>
        </p:nvSpPr>
        <p:spPr>
          <a:xfrm>
            <a:off x="1523172" y="2808515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CAA11242-59E6-8385-0E21-E6FF574799C3}"/>
              </a:ext>
            </a:extLst>
          </p:cNvPr>
          <p:cNvSpPr/>
          <p:nvPr/>
        </p:nvSpPr>
        <p:spPr>
          <a:xfrm>
            <a:off x="1634377" y="2914652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E7A5206B-8E4E-46A0-2F79-880ED7D78182}"/>
              </a:ext>
            </a:extLst>
          </p:cNvPr>
          <p:cNvSpPr/>
          <p:nvPr/>
        </p:nvSpPr>
        <p:spPr>
          <a:xfrm>
            <a:off x="9738049" y="2771192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FAD8762E-ECE6-F91F-7766-AB3B9DBBBFF8}"/>
              </a:ext>
            </a:extLst>
          </p:cNvPr>
          <p:cNvSpPr/>
          <p:nvPr/>
        </p:nvSpPr>
        <p:spPr>
          <a:xfrm>
            <a:off x="9849254" y="2877329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F6E1CD4D-4BB3-C653-9B7B-CDAC32860771}"/>
              </a:ext>
            </a:extLst>
          </p:cNvPr>
          <p:cNvSpPr/>
          <p:nvPr/>
        </p:nvSpPr>
        <p:spPr>
          <a:xfrm>
            <a:off x="4225976" y="2771192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C2198D24-4DC0-344F-391D-57748DFE6E48}"/>
              </a:ext>
            </a:extLst>
          </p:cNvPr>
          <p:cNvSpPr/>
          <p:nvPr/>
        </p:nvSpPr>
        <p:spPr>
          <a:xfrm>
            <a:off x="4337181" y="2877329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06425422-6985-088C-E497-582001D1FED0}"/>
              </a:ext>
            </a:extLst>
          </p:cNvPr>
          <p:cNvSpPr/>
          <p:nvPr/>
        </p:nvSpPr>
        <p:spPr>
          <a:xfrm>
            <a:off x="6981648" y="2771192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4090DE79-EF76-7482-D184-640D7846117D}"/>
              </a:ext>
            </a:extLst>
          </p:cNvPr>
          <p:cNvSpPr/>
          <p:nvPr/>
        </p:nvSpPr>
        <p:spPr>
          <a:xfrm>
            <a:off x="7092853" y="2877329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4" name="Obdĺžnik: zaoblené rohy 43">
            <a:extLst>
              <a:ext uri="{FF2B5EF4-FFF2-40B4-BE49-F238E27FC236}">
                <a16:creationId xmlns:a16="http://schemas.microsoft.com/office/drawing/2014/main" id="{D7A9FF0C-93BF-816C-B488-CBDBCAC85E95}"/>
              </a:ext>
            </a:extLst>
          </p:cNvPr>
          <p:cNvSpPr/>
          <p:nvPr/>
        </p:nvSpPr>
        <p:spPr>
          <a:xfrm>
            <a:off x="9034445" y="3718249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Obdĺžnik: zaoblené rohy 44">
            <a:extLst>
              <a:ext uri="{FF2B5EF4-FFF2-40B4-BE49-F238E27FC236}">
                <a16:creationId xmlns:a16="http://schemas.microsoft.com/office/drawing/2014/main" id="{C6D94393-6A9D-F425-66DF-BC4DDCA45937}"/>
              </a:ext>
            </a:extLst>
          </p:cNvPr>
          <p:cNvSpPr/>
          <p:nvPr/>
        </p:nvSpPr>
        <p:spPr>
          <a:xfrm>
            <a:off x="3558835" y="3718249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6" name="Obdĺžnik: zaoblené rohy 45">
            <a:extLst>
              <a:ext uri="{FF2B5EF4-FFF2-40B4-BE49-F238E27FC236}">
                <a16:creationId xmlns:a16="http://schemas.microsoft.com/office/drawing/2014/main" id="{DD825AC2-9DC0-607F-655D-60D7E59B1CEE}"/>
              </a:ext>
            </a:extLst>
          </p:cNvPr>
          <p:cNvSpPr/>
          <p:nvPr/>
        </p:nvSpPr>
        <p:spPr>
          <a:xfrm>
            <a:off x="6277185" y="3718249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bdĺžnik: zaoblené rohy 46">
            <a:extLst>
              <a:ext uri="{FF2B5EF4-FFF2-40B4-BE49-F238E27FC236}">
                <a16:creationId xmlns:a16="http://schemas.microsoft.com/office/drawing/2014/main" id="{1E45BCF4-A6AF-2C01-63BD-228FFD19C1BE}"/>
              </a:ext>
            </a:extLst>
          </p:cNvPr>
          <p:cNvSpPr/>
          <p:nvPr/>
        </p:nvSpPr>
        <p:spPr>
          <a:xfrm>
            <a:off x="813698" y="3658764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48" name="BlokTextu 47">
            <a:extLst>
              <a:ext uri="{FF2B5EF4-FFF2-40B4-BE49-F238E27FC236}">
                <a16:creationId xmlns:a16="http://schemas.microsoft.com/office/drawing/2014/main" id="{C6D12844-BC55-C52C-FD5D-EC604F32FFC5}"/>
              </a:ext>
            </a:extLst>
          </p:cNvPr>
          <p:cNvSpPr txBox="1"/>
          <p:nvPr/>
        </p:nvSpPr>
        <p:spPr>
          <a:xfrm>
            <a:off x="9224863" y="4097445"/>
            <a:ext cx="1707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Crisis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handling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optimalization</a:t>
            </a:r>
            <a:endParaRPr lang="sk-SK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49" name="BlokTextu 48">
            <a:extLst>
              <a:ext uri="{FF2B5EF4-FFF2-40B4-BE49-F238E27FC236}">
                <a16:creationId xmlns:a16="http://schemas.microsoft.com/office/drawing/2014/main" id="{3F7D726F-97CE-4F89-BA53-B3B684DEA546}"/>
              </a:ext>
            </a:extLst>
          </p:cNvPr>
          <p:cNvSpPr txBox="1"/>
          <p:nvPr/>
        </p:nvSpPr>
        <p:spPr>
          <a:xfrm>
            <a:off x="3692854" y="3905834"/>
            <a:ext cx="1759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>
                <a:latin typeface="Bahnschrift SemiLight Condensed" panose="020B0502040204020203" pitchFamily="34" charset="0"/>
              </a:rPr>
              <a:t>CO</a:t>
            </a:r>
          </a:p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Emissions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reduction</a:t>
            </a:r>
            <a:endParaRPr lang="sk-SK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50" name="BlokTextu 49">
            <a:extLst>
              <a:ext uri="{FF2B5EF4-FFF2-40B4-BE49-F238E27FC236}">
                <a16:creationId xmlns:a16="http://schemas.microsoft.com/office/drawing/2014/main" id="{B8DE8F73-437F-9B88-2C37-70797D8C7674}"/>
              </a:ext>
            </a:extLst>
          </p:cNvPr>
          <p:cNvSpPr txBox="1"/>
          <p:nvPr/>
        </p:nvSpPr>
        <p:spPr>
          <a:xfrm>
            <a:off x="6434646" y="3943557"/>
            <a:ext cx="177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Logistics</a:t>
            </a:r>
            <a:r>
              <a:rPr lang="sk-SK" sz="2000" dirty="0">
                <a:latin typeface="Bahnschrift SemiLight Condensed" panose="020B0502040204020203" pitchFamily="34" charset="0"/>
              </a:rPr>
              <a:t> and </a:t>
            </a:r>
            <a:r>
              <a:rPr lang="sk-SK" sz="2000" dirty="0" err="1">
                <a:latin typeface="Bahnschrift SemiLight Condensed" panose="020B0502040204020203" pitchFamily="34" charset="0"/>
              </a:rPr>
              <a:t>public</a:t>
            </a:r>
            <a:r>
              <a:rPr lang="sk-SK" sz="2000" dirty="0">
                <a:latin typeface="Bahnschrift SemiLight Condensed" panose="020B0502040204020203" pitchFamily="34" charset="0"/>
              </a:rPr>
              <a:t> transport </a:t>
            </a:r>
            <a:r>
              <a:rPr lang="sk-SK" sz="2000" dirty="0" err="1">
                <a:latin typeface="Bahnschrift SemiLight Condensed" panose="020B0502040204020203" pitchFamily="34" charset="0"/>
              </a:rPr>
              <a:t>optimalization</a:t>
            </a:r>
            <a:endParaRPr lang="sk-SK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51" name="BlokTextu 50">
            <a:extLst>
              <a:ext uri="{FF2B5EF4-FFF2-40B4-BE49-F238E27FC236}">
                <a16:creationId xmlns:a16="http://schemas.microsoft.com/office/drawing/2014/main" id="{058021E5-8D54-F641-C12A-4E0EE9CFC7DD}"/>
              </a:ext>
            </a:extLst>
          </p:cNvPr>
          <p:cNvSpPr txBox="1"/>
          <p:nvPr/>
        </p:nvSpPr>
        <p:spPr>
          <a:xfrm>
            <a:off x="992534" y="3905834"/>
            <a:ext cx="1732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Enhanced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data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about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traffic</a:t>
            </a:r>
            <a:r>
              <a:rPr lang="sk-SK" sz="2000" dirty="0">
                <a:latin typeface="Bahnschrift SemiLight Condensed" panose="020B0502040204020203" pitchFamily="34" charset="0"/>
              </a:rPr>
              <a:t> in city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4AED9A82-79E5-D0C2-F99A-BDFE0A010636}"/>
              </a:ext>
            </a:extLst>
          </p:cNvPr>
          <p:cNvSpPr txBox="1"/>
          <p:nvPr/>
        </p:nvSpPr>
        <p:spPr>
          <a:xfrm>
            <a:off x="4630552" y="3828891"/>
            <a:ext cx="238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600" dirty="0">
                <a:latin typeface="Bahnschrift SemiLight Condensed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1856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124</Words>
  <Application>Microsoft Office PowerPoint</Application>
  <PresentationFormat>Širokouhlá</PresentationFormat>
  <Paragraphs>42</Paragraphs>
  <Slides>10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7" baseType="lpstr">
      <vt:lpstr>Arial</vt:lpstr>
      <vt:lpstr>Bahnschrift Condensed</vt:lpstr>
      <vt:lpstr>Bahnschrift SemiLight Condensed</vt:lpstr>
      <vt:lpstr>Calibri</vt:lpstr>
      <vt:lpstr>Calibri Light</vt:lpstr>
      <vt:lpstr>Franklin Gothic Demi Cond</vt:lpstr>
      <vt:lpstr>Motív Office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Nina Vincová</dc:creator>
  <cp:lastModifiedBy>Tomáš Kormaník</cp:lastModifiedBy>
  <cp:revision>7</cp:revision>
  <dcterms:created xsi:type="dcterms:W3CDTF">2022-07-02T11:00:06Z</dcterms:created>
  <dcterms:modified xsi:type="dcterms:W3CDTF">2022-12-04T10:20:15Z</dcterms:modified>
</cp:coreProperties>
</file>